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79" r:id="rId2"/>
    <p:sldId id="280" r:id="rId3"/>
    <p:sldId id="288" r:id="rId4"/>
    <p:sldId id="289" r:id="rId5"/>
    <p:sldId id="290" r:id="rId6"/>
    <p:sldId id="291" r:id="rId7"/>
    <p:sldId id="29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97"/>
    <p:restoredTop sz="94634"/>
  </p:normalViewPr>
  <p:slideViewPr>
    <p:cSldViewPr snapToGrid="0" snapToObjects="1">
      <p:cViewPr varScale="1">
        <p:scale>
          <a:sx n="55" d="100"/>
          <a:sy n="55" d="100"/>
        </p:scale>
        <p:origin x="216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099D1-6B8E-0441-913C-60066C19B043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CD0D-56E0-EB4C-8903-D7A20E94E7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43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90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18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646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9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763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80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0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1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12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07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87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EF9A-7883-5E47-8D81-20C168962CA6}" type="datetimeFigureOut">
              <a:rPr kumimoji="1" lang="zh-CN" altLang="en-US" smtClean="0"/>
              <a:t>2017/5/2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28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zh-CN" dirty="0"/>
              <a:t>实践项目介绍与</a:t>
            </a:r>
            <a:r>
              <a:rPr lang="en-US" altLang="zh-CN" dirty="0"/>
              <a:t>Activity</a:t>
            </a:r>
            <a:r>
              <a:rPr lang="zh-CN" altLang="zh-CN" dirty="0"/>
              <a:t>生命周期分析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zh-CN" altLang="en-US" dirty="0" smtClean="0"/>
              <a:t>                         刘笑锋   （</a:t>
            </a:r>
            <a:r>
              <a:rPr kumimoji="1" lang="en-US" altLang="zh-CN" dirty="0" smtClean="0"/>
              <a:t>QQ:84539606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116541" y="158659"/>
            <a:ext cx="5719483" cy="607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b="1" dirty="0" smtClean="0"/>
              <a:t>网络应用开发项目实践</a:t>
            </a:r>
            <a:r>
              <a:rPr kumimoji="1" lang="en-US" altLang="zh-CN" sz="3600" b="1" dirty="0" smtClean="0"/>
              <a:t>(Java)</a:t>
            </a:r>
            <a:endParaRPr kumimoji="1"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2214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实践项目介绍</a:t>
            </a:r>
            <a:endParaRPr kumimoji="1" lang="en-US" altLang="zh-CN" dirty="0" smtClean="0"/>
          </a:p>
          <a:p>
            <a:r>
              <a:rPr kumimoji="1" lang="zh-CN" altLang="en-US" dirty="0"/>
              <a:t>如何学习与完成实践</a:t>
            </a:r>
            <a:r>
              <a:rPr kumimoji="1" lang="zh-CN" altLang="en-US" dirty="0" smtClean="0"/>
              <a:t>项目</a:t>
            </a:r>
            <a:endParaRPr kumimoji="1" lang="en-US" altLang="zh-CN" dirty="0" smtClean="0"/>
          </a:p>
          <a:p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生命周期说明</a:t>
            </a:r>
            <a:endParaRPr kumimoji="1" lang="en-US" altLang="zh-CN" dirty="0" smtClean="0"/>
          </a:p>
          <a:p>
            <a:r>
              <a:rPr kumimoji="1" lang="en-US" altLang="zh-CN" dirty="0" smtClean="0"/>
              <a:t>logcat</a:t>
            </a:r>
            <a:r>
              <a:rPr kumimoji="1" lang="zh-CN" altLang="en-US" dirty="0" smtClean="0"/>
              <a:t>与</a:t>
            </a:r>
            <a:r>
              <a:rPr kumimoji="1" lang="en-US" altLang="zh-CN" dirty="0" smtClean="0"/>
              <a:t>debug</a:t>
            </a:r>
            <a:r>
              <a:rPr kumimoji="1" lang="zh-CN" altLang="en-US" dirty="0" smtClean="0"/>
              <a:t>运用</a:t>
            </a:r>
            <a:endParaRPr kumimoji="1" lang="en-US" altLang="zh-CN" dirty="0" smtClean="0"/>
          </a:p>
          <a:p>
            <a:r>
              <a:rPr kumimoji="1" lang="zh-CN" altLang="en-US" dirty="0" smtClean="0"/>
              <a:t>控件与布局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6285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实践项目介绍</a:t>
            </a:r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862" y="0"/>
            <a:ext cx="4438092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5524" y="0"/>
            <a:ext cx="4438092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38200" y="1690688"/>
            <a:ext cx="347644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sz="2800" dirty="0" smtClean="0"/>
              <a:t>可以罗列出全国所有的省、市、县</a:t>
            </a:r>
            <a:endParaRPr kumimoji="1" lang="en-US" altLang="zh-CN" sz="2800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2800" dirty="0" smtClean="0"/>
              <a:t>可以查看全国任意城市的天气信息</a:t>
            </a:r>
            <a:endParaRPr kumimoji="1" lang="en-US" altLang="zh-CN" sz="2800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2800" dirty="0" smtClean="0"/>
              <a:t>可以自由的切换城市，去查看其他城市的天气</a:t>
            </a:r>
            <a:endParaRPr kumimoji="1" lang="en-US" altLang="zh-CN" sz="2800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2800" dirty="0" smtClean="0"/>
              <a:t>提供手动更新一集后台自动更新天气的功能</a:t>
            </a:r>
            <a:endParaRPr kumimoji="1" lang="en-US" altLang="zh-CN" sz="2800" dirty="0" smtClean="0"/>
          </a:p>
          <a:p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1543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项目可能碰到的问题与要求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做不完怎么办？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做不出怎么办？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接下去书可以怎么看？</a:t>
            </a:r>
            <a:endParaRPr kumimoji="1" lang="en-US" altLang="zh-CN" dirty="0" smtClean="0"/>
          </a:p>
          <a:p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905885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Activity</a:t>
            </a:r>
            <a:r>
              <a:rPr kumimoji="1" lang="zh-CN" altLang="en-US" dirty="0"/>
              <a:t>生命周期</a:t>
            </a:r>
            <a:r>
              <a:rPr kumimoji="1" lang="zh-CN" altLang="en-US" dirty="0" smtClean="0"/>
              <a:t>说明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911" y="0"/>
            <a:ext cx="5327286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38200" y="2344615"/>
            <a:ext cx="4806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 smtClean="0">
                <a:solidFill>
                  <a:srgbClr val="FF0000"/>
                </a:solidFill>
              </a:rPr>
              <a:t>知道</a:t>
            </a:r>
            <a:r>
              <a:rPr kumimoji="1" lang="zh-CN" altLang="en-US" sz="3600" smtClean="0">
                <a:solidFill>
                  <a:srgbClr val="FF0000"/>
                </a:solidFill>
              </a:rPr>
              <a:t>了这个有什么用？</a:t>
            </a:r>
            <a:endParaRPr kumimoji="1" lang="zh-CN" altLang="en-US" sz="36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792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logcat</a:t>
            </a:r>
            <a:r>
              <a:rPr kumimoji="1" lang="zh-CN" altLang="en-US" dirty="0"/>
              <a:t>与</a:t>
            </a:r>
            <a:r>
              <a:rPr kumimoji="1" lang="en-US" altLang="zh-CN" dirty="0"/>
              <a:t>debug</a:t>
            </a:r>
            <a:r>
              <a:rPr kumimoji="1" lang="zh-CN" altLang="en-US" dirty="0" smtClean="0"/>
              <a:t>运用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6319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控件与</a:t>
            </a:r>
            <a:r>
              <a:rPr kumimoji="1" lang="zh-CN" altLang="en-US" dirty="0" smtClean="0"/>
              <a:t>布局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mtClean="0"/>
              <a:t>P77</a:t>
            </a:r>
            <a:r>
              <a:rPr kumimoji="1" lang="zh-CN" altLang="en-US" smtClean="0"/>
              <a:t>～</a:t>
            </a:r>
            <a:r>
              <a:rPr kumimoji="1" lang="en-US" altLang="zh-CN" smtClean="0"/>
              <a:t>105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032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2400</TotalTime>
  <Words>129</Words>
  <Application>Microsoft Macintosh PowerPoint</Application>
  <PresentationFormat>宽屏</PresentationFormat>
  <Paragraphs>25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DengXian</vt:lpstr>
      <vt:lpstr>DengXian Light</vt:lpstr>
      <vt:lpstr>Arial</vt:lpstr>
      <vt:lpstr>Office 主题</vt:lpstr>
      <vt:lpstr>实践项目介绍与Activity生命周期分析 </vt:lpstr>
      <vt:lpstr>目录</vt:lpstr>
      <vt:lpstr>实践项目介绍</vt:lpstr>
      <vt:lpstr>项目可能碰到的问题与要求</vt:lpstr>
      <vt:lpstr>Activity生命周期说明</vt:lpstr>
      <vt:lpstr>logcat与debug运用</vt:lpstr>
      <vt:lpstr>控件与布局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混合式移动应用开发之</dc:title>
  <dc:creator>administrator</dc:creator>
  <cp:lastModifiedBy>liu tim</cp:lastModifiedBy>
  <cp:revision>54</cp:revision>
  <dcterms:created xsi:type="dcterms:W3CDTF">2016-02-25T23:28:12Z</dcterms:created>
  <dcterms:modified xsi:type="dcterms:W3CDTF">2017-05-02T01:32:47Z</dcterms:modified>
</cp:coreProperties>
</file>

<file path=docProps/thumbnail.jpeg>
</file>